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6" r:id="rId5"/>
    <p:sldId id="267" r:id="rId6"/>
    <p:sldId id="261" r:id="rId7"/>
    <p:sldId id="258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D7EC0-03CC-475D-B05D-AF9CF09083EF}" v="1" dt="2022-06-19T11:34:01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F667F-F08F-4CC6-A9F6-2A881E47D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F595441-ACB5-A370-43FE-92929B35D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CA4A3C-8747-2068-36D9-5E1C9D4D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099521-7BC4-F039-A8FB-AF8DF50C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4F59F3-8EAB-8F86-F45D-03C54F6D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64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4ECD73-656A-8CBB-5E59-6C89DC541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ED8848-6FB9-A844-4049-5116A2F0D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D83611-0A28-F0FD-42A4-AABA11F5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95C014-115F-439A-98DA-F99D58AB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F50FC4-4EF0-D093-5192-482DD3A4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69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E06B35F-D8C8-AE09-FDDF-4A2C3AA83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1F6F06-C962-A606-42DC-854BC0E93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76B51E-66A6-DBC1-895C-E30CD1D42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DCAA19-C1EE-FEC6-50E4-FDC7D20C4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B66109-0919-D09C-33CF-7999479E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05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90FF3-EF29-B2C4-CBD9-289F12C61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D11E26-3FFD-2A1E-5868-B4FFFC785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380AFF-1BE5-3175-BD87-97C3E949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387A3A-C990-BF51-B907-B60CB910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FBB716-8B82-302F-3CBC-22499832D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142D7-639E-9FB7-9B94-78EDA005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67CC3B-FA46-C01A-7A0F-B277CC8F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A0AC245-5561-ACB4-A74A-6181EA03E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FB769F-DE0A-FE8C-EA80-5C4464FE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6BA268-CB69-AEF4-D54B-12B336869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53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10CEB4-4EA7-0B32-4A83-E195B81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E18B4-F389-A186-E521-177AA2078A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1232B3-76E8-3B7E-8B6E-7FAB9C21B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225809-7D79-08A2-D829-8CFA919D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CBA16F5-1777-1DAD-057E-303FFAF0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FC67AD-BA02-62DE-A33D-E6545890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0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092E5-D33A-8920-93B2-ACF92C87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558210-3164-F442-AEC5-8D4C2643D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982BB8-DFF2-C388-312C-8A7C517BA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F462337-8899-ADC6-5CA3-3DDCDF606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CC6A03-FCBC-6C99-25F4-F8789D9DD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666C9CF-E971-D3BA-4F04-F492692E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74144E-5092-2BF2-D5E4-ABE5B77B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5BFC9F0-5C3E-AB60-E6BE-307DBF51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4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1825C2-90F0-8D5D-BDB0-7BF2E838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CCBC8E2-F558-6704-0B7C-4842B2935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FC2A24-7722-D2D1-4452-5A22F6802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196418-6722-A232-B956-937A540E4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88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122231-EB31-C13B-3F8C-0496BF82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1FA390-7497-7D76-4C92-9B564A6E5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2C5A947-BADB-3521-3738-DBF382F3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779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3694A-A901-AE69-EAEC-5585404C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31EF47-EF4E-B819-D1C4-8A82E187F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E263CD-F230-8405-69F8-B746C4F4F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334D2E-BBB8-A0E6-3D6E-C35C2F78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2DAA3A-A0AF-9B20-0BA6-3E7A2F52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AD56D7-96A0-D72A-988F-C934A90D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86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9C3E0-68A3-C797-CC57-5AE0BD351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DC92BBF-A42C-E84A-8216-30494CBA7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58DB2C-DDEB-EAD0-2C3D-EAF59880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FF71D4-AB44-9644-84EB-98D81F48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A95899-F175-D1C2-0608-B77508EF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D5E7DC-76D9-4F8C-0B57-A07CD60D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400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1B5981F-C3C3-AD30-643C-A3BCC426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540120-EF31-10B2-AAB6-D4BB5B2CF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78D28A-A136-4451-61D3-06D057E58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AB658-0DBC-4896-8FCD-1C57575DFE5F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795E95-D4B8-BCDD-A9AB-32FE2813C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5A52A-A5CE-7488-FE54-EE3B2B8D9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514C-C991-4E0F-BD23-84D041FD3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82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D0D651-0BA5-80D6-844F-5A9A3B10E4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Prezentace třídy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3F74D2-C047-9B81-9258-89FE6F1F4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4916" y="3509963"/>
            <a:ext cx="6922168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Michael Ruth, Simona Richterová, Matyáš Loužecký, Pavel Krob, David Štika </a:t>
            </a:r>
          </a:p>
          <a:p>
            <a:r>
              <a:rPr lang="cs-CZ" dirty="0"/>
              <a:t>I3.D</a:t>
            </a:r>
          </a:p>
          <a:p>
            <a:r>
              <a:rPr lang="cs-CZ" dirty="0"/>
              <a:t>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66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 descr="Obsah obrázku text, budova, exteriér, ulice&#10;&#10;Popis byl vytvořen automaticky">
            <a:extLst>
              <a:ext uri="{FF2B5EF4-FFF2-40B4-BE49-F238E27FC236}">
                <a16:creationId xmlns:a16="http://schemas.microsoft.com/office/drawing/2014/main" id="{5E851006-9037-073D-C461-8FD282BBE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11"/>
          <a:stretch/>
        </p:blipFill>
        <p:spPr>
          <a:xfrm>
            <a:off x="0" y="0"/>
            <a:ext cx="12192000" cy="7435516"/>
          </a:xfr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5EBD748-7A77-93DB-4767-BDD8A7F31A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34"/>
            <a:ext cx="12192000" cy="74200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565022-2ADA-F726-E67A-6F3134598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Bonnie</a:t>
            </a:r>
            <a:r>
              <a:rPr lang="cs-CZ" dirty="0">
                <a:solidFill>
                  <a:schemeClr val="bg1"/>
                </a:solidFill>
              </a:rPr>
              <a:t> and </a:t>
            </a:r>
            <a:r>
              <a:rPr lang="cs-CZ" dirty="0" err="1">
                <a:solidFill>
                  <a:schemeClr val="bg1"/>
                </a:solidFill>
              </a:rPr>
              <a:t>Click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Estudio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diseño</a:t>
            </a:r>
            <a:r>
              <a:rPr lang="cs-CZ" dirty="0">
                <a:solidFill>
                  <a:schemeClr val="bg1"/>
                </a:solidFill>
              </a:rPr>
              <a:t> web y marketing – Simona Richterová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68CA236-6C18-7C81-BDC7-3543F9A4F814}"/>
              </a:ext>
            </a:extLst>
          </p:cNvPr>
          <p:cNvSpPr txBox="1"/>
          <p:nvPr/>
        </p:nvSpPr>
        <p:spPr>
          <a:xfrm>
            <a:off x="838199" y="2344571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Firma se zabývá tvorbou webových stránek pro klienty a zároveň správou jejich sociálních sítí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Do práce jsem chodila pěšky, trvalo to cca 15min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Mohla jsem mít pouze ranní směny, což mi vyhovovalo (10:00-14:00)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Náplň práce: návrh instagramových a facebookových příspěvků pro klienty, vymýšlení sloganů a trefných textů, správa sociálních sítí klientů,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Ve firmě se mi moc líbilo, všichni byli moc milí a ochotní mi s čímkoli pomoci, s angličtinou také nebyl problém, vždy jsme se dorozuměli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69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Obsah obrázku osoba, lidé, skupina, rodina&#10;&#10;Popis byl vytvořen automaticky">
            <a:extLst>
              <a:ext uri="{FF2B5EF4-FFF2-40B4-BE49-F238E27FC236}">
                <a16:creationId xmlns:a16="http://schemas.microsoft.com/office/drawing/2014/main" id="{7E026A3E-73D9-B11F-3711-48FEA68B8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  <a:outerShdw blurRad="50800" dist="508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39D0D7-DE39-AC72-3207-0C652356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Erasmus+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F528D1B-FA62-4C2F-B02D-36AC8537120A}"/>
              </a:ext>
            </a:extLst>
          </p:cNvPr>
          <p:cNvSpPr txBox="1"/>
          <p:nvPr/>
        </p:nvSpPr>
        <p:spPr>
          <a:xfrm>
            <a:off x="838200" y="1690688"/>
            <a:ext cx="1001428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Program Erasmus je program Evropské unie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Podporuje zahraniční mobilitu vysokoškolských i středoškolských studentů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Skvělá příležitost, jak zkusit něco nového a poznat jinou kulturu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Mezi typické destinace patří například Irsko, Španělsko, Francie apod.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2" name="Obrázek 11" descr="Obsah obrázku text, klipart&#10;&#10;Popis byl vytvořen automaticky">
            <a:extLst>
              <a:ext uri="{FF2B5EF4-FFF2-40B4-BE49-F238E27FC236}">
                <a16:creationId xmlns:a16="http://schemas.microsoft.com/office/drawing/2014/main" id="{7FC28398-C7E5-B6EE-4962-BFFEB56A6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92" y="4280735"/>
            <a:ext cx="4762500" cy="13525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8615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autobus, strom, silnice&#10;&#10;Popis byl vytvořen automaticky">
            <a:extLst>
              <a:ext uri="{FF2B5EF4-FFF2-40B4-BE49-F238E27FC236}">
                <a16:creationId xmlns:a16="http://schemas.microsoft.com/office/drawing/2014/main" id="{51C090E0-2EF6-A3A7-65F1-19CA9D7F7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765" b="33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FED9C8-3613-D8F8-5815-5E1CAE49A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Cestování po městě a přílet/odlet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407E73-1EF2-8B39-7EA7-34362A3BE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Odlet z Pardubic, přílet do Pardubic, let se společností Ryanair</a:t>
            </a:r>
          </a:p>
          <a:p>
            <a:r>
              <a:rPr lang="cs-CZ" sz="2400" dirty="0">
                <a:solidFill>
                  <a:srgbClr val="FFFFFF"/>
                </a:solidFill>
              </a:rPr>
              <a:t>Nutnost být na letišti cca o 2 hodiny dřív (odbavení, kontrola)</a:t>
            </a:r>
          </a:p>
          <a:p>
            <a:r>
              <a:rPr lang="cs-CZ" sz="2400" dirty="0">
                <a:solidFill>
                  <a:srgbClr val="FFFFFF"/>
                </a:solidFill>
              </a:rPr>
              <a:t>Hezky zařízené spojení od agentury, po příletu vyzvednutí busem a dopravení do města na kolej (žádné čekání)</a:t>
            </a:r>
          </a:p>
          <a:p>
            <a:r>
              <a:rPr lang="cs-CZ" sz="2400" dirty="0">
                <a:solidFill>
                  <a:srgbClr val="FFFFFF"/>
                </a:solidFill>
              </a:rPr>
              <a:t>Od agentury jsme dostali tzv. bus </a:t>
            </a:r>
            <a:r>
              <a:rPr lang="cs-CZ" sz="2400" dirty="0" err="1">
                <a:solidFill>
                  <a:srgbClr val="FFFFFF"/>
                </a:solidFill>
              </a:rPr>
              <a:t>cards</a:t>
            </a:r>
            <a:r>
              <a:rPr lang="cs-CZ" sz="2400" dirty="0">
                <a:solidFill>
                  <a:srgbClr val="FFFFFF"/>
                </a:solidFill>
              </a:rPr>
              <a:t>, které fungovali na jednoduchém principu (my dobíjíme jízdy a u řidiče se při nástupu odčítají po přiložení k terminálu)</a:t>
            </a:r>
          </a:p>
          <a:p>
            <a:r>
              <a:rPr lang="cs-CZ" sz="2400" dirty="0">
                <a:solidFill>
                  <a:srgbClr val="FFFFFF"/>
                </a:solidFill>
              </a:rPr>
              <a:t>Viditelné autobusové zastávky téměř všude s interaktivní tabulí ukazující čas do příjezdu busu, včetně zpoždění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Pro případ nouze i QR kód s aktuální polohou busu, všechny busy klimatizované</a:t>
            </a:r>
          </a:p>
        </p:txBody>
      </p:sp>
    </p:spTree>
    <p:extLst>
      <p:ext uri="{BB962C8B-B14F-4D97-AF65-F5344CB8AC3E}">
        <p14:creationId xmlns:p14="http://schemas.microsoft.com/office/powerpoint/2010/main" val="1828110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patro, interiér, strop, budova&#10;&#10;Popis byl vytvořen automaticky">
            <a:extLst>
              <a:ext uri="{FF2B5EF4-FFF2-40B4-BE49-F238E27FC236}">
                <a16:creationId xmlns:a16="http://schemas.microsoft.com/office/drawing/2014/main" id="{4413F6C8-3B90-F993-98CB-8256A99D4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7913" b="350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7275A6-C689-9D2D-4DCC-83EA6765A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Ubytování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5ABAAF3-920B-337B-E026-F7327FF0E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Byli jsme ubytováni </a:t>
            </a:r>
            <a:r>
              <a:rPr lang="cs-CZ" dirty="0" err="1">
                <a:solidFill>
                  <a:srgbClr val="FFFFFF"/>
                </a:solidFill>
              </a:rPr>
              <a:t>Albergue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Juvenil</a:t>
            </a:r>
            <a:r>
              <a:rPr lang="cs-CZ" dirty="0">
                <a:solidFill>
                  <a:srgbClr val="FFFFFF"/>
                </a:solidFill>
              </a:rPr>
              <a:t> La Florida</a:t>
            </a:r>
          </a:p>
          <a:p>
            <a:r>
              <a:rPr lang="cs-CZ" dirty="0">
                <a:solidFill>
                  <a:srgbClr val="FFFFFF"/>
                </a:solidFill>
              </a:rPr>
              <a:t>Každý měl svůj vlastní pokoj a koupelnu</a:t>
            </a:r>
          </a:p>
          <a:p>
            <a:r>
              <a:rPr lang="cs-CZ" dirty="0">
                <a:solidFill>
                  <a:srgbClr val="FFFFFF"/>
                </a:solidFill>
              </a:rPr>
              <a:t>Obrovský areál, kde bylo možné trávit volný čas např.: na fotbalovém hřišti, nebo hraní ping pongu, nebo pouze povídání si a hraní deskových her ve společných prostorách</a:t>
            </a:r>
          </a:p>
          <a:p>
            <a:r>
              <a:rPr lang="cs-CZ" dirty="0">
                <a:solidFill>
                  <a:srgbClr val="FFFFFF"/>
                </a:solidFill>
              </a:rPr>
              <a:t> Večerka každý den v 23:00 </a:t>
            </a:r>
          </a:p>
          <a:p>
            <a:r>
              <a:rPr lang="cs-CZ" dirty="0">
                <a:solidFill>
                  <a:srgbClr val="FFFFFF"/>
                </a:solidFill>
              </a:rPr>
              <a:t>Úklid pokojů každé 2 dny </a:t>
            </a:r>
          </a:p>
          <a:p>
            <a:r>
              <a:rPr lang="cs-CZ" dirty="0">
                <a:solidFill>
                  <a:srgbClr val="FFFFFF"/>
                </a:solidFill>
              </a:rPr>
              <a:t>Pro každé patro byla malá kuchyňka se základním vybavením</a:t>
            </a:r>
          </a:p>
          <a:p>
            <a:r>
              <a:rPr lang="cs-CZ" dirty="0">
                <a:solidFill>
                  <a:srgbClr val="FFFFFF"/>
                </a:solidFill>
              </a:rPr>
              <a:t>Velice schopní a milí recepční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08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D1FC7C-C3B0-AA46-FF1A-C87D807BD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3580BF1-B8E7-F658-9FB5-E9826D46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Jídlo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6CFE32-8369-0B38-46C4-105D17C60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Veliká společná jídelna pro všechny </a:t>
            </a:r>
          </a:p>
          <a:p>
            <a:r>
              <a:rPr lang="cs-CZ" dirty="0">
                <a:solidFill>
                  <a:srgbClr val="FFFFFF"/>
                </a:solidFill>
              </a:rPr>
              <a:t>3 jídla denně… snídaně: 7:00 - 9:00 (Po-Pá) 8:00 - 10:00 (So-Ne)</a:t>
            </a:r>
          </a:p>
          <a:p>
            <a:r>
              <a:rPr lang="cs-CZ" dirty="0">
                <a:solidFill>
                  <a:srgbClr val="FFFFFF"/>
                </a:solidFill>
              </a:rPr>
              <a:t> 		        obědy: 14:00 - 16:00 (Po-Pá) 14:00 - 15:30 (So-Ne)</a:t>
            </a:r>
          </a:p>
          <a:p>
            <a:r>
              <a:rPr lang="cs-CZ" dirty="0">
                <a:solidFill>
                  <a:srgbClr val="FFFFFF"/>
                </a:solidFill>
              </a:rPr>
              <a:t> 		        večeře: 20:30 - 22:30 (Po-Pá) 20:30 – 22:00 (So-Ne)</a:t>
            </a:r>
          </a:p>
          <a:p>
            <a:r>
              <a:rPr lang="cs-CZ" dirty="0">
                <a:solidFill>
                  <a:srgbClr val="FFFFFF"/>
                </a:solidFill>
              </a:rPr>
              <a:t>Vždy bylo na výběr z několika hlavních chodů a také salátů</a:t>
            </a:r>
          </a:p>
          <a:p>
            <a:r>
              <a:rPr lang="cs-CZ" dirty="0">
                <a:solidFill>
                  <a:srgbClr val="FFFFFF"/>
                </a:solidFill>
              </a:rPr>
              <a:t>Ochotni speciálně vařit pro někoho s alergií nebo dietou</a:t>
            </a:r>
          </a:p>
          <a:p>
            <a:r>
              <a:rPr lang="cs-CZ" dirty="0">
                <a:solidFill>
                  <a:srgbClr val="FFFFFF"/>
                </a:solidFill>
              </a:rPr>
              <a:t>Výdej pouze ve Španělštině </a:t>
            </a:r>
          </a:p>
          <a:p>
            <a:r>
              <a:rPr lang="cs-CZ" dirty="0">
                <a:solidFill>
                  <a:srgbClr val="FFFFFF"/>
                </a:solidFill>
              </a:rPr>
              <a:t>Všichni kuchaři a kuchařky byli hodní a </a:t>
            </a:r>
            <a:r>
              <a:rPr lang="cs-CZ">
                <a:solidFill>
                  <a:srgbClr val="FFFFFF"/>
                </a:solidFill>
              </a:rPr>
              <a:t>velmi vstřícní </a:t>
            </a:r>
          </a:p>
        </p:txBody>
      </p:sp>
    </p:spTree>
    <p:extLst>
      <p:ext uri="{BB962C8B-B14F-4D97-AF65-F5344CB8AC3E}">
        <p14:creationId xmlns:p14="http://schemas.microsoft.com/office/powerpoint/2010/main" val="98320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84B5F9-B06F-E380-77F6-2EE77A9A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" r="3355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59F65E-0B4F-20B5-5C3B-43092D67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Volný čas a kultura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42F85-BE95-527A-7CE2-14A222289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600" dirty="0">
                <a:solidFill>
                  <a:srgbClr val="FFFFFF"/>
                </a:solidFill>
                <a:ea typeface="Times New Roman" panose="02020603050405020304" pitchFamily="18" charset="0"/>
              </a:rPr>
              <a:t>S agenturou jsme navštívili zajímavá místa v </a:t>
            </a:r>
            <a:r>
              <a:rPr lang="cs-CZ" sz="2600" dirty="0" err="1">
                <a:solidFill>
                  <a:srgbClr val="FFFFFF"/>
                </a:solidFill>
                <a:ea typeface="Times New Roman" panose="02020603050405020304" pitchFamily="18" charset="0"/>
              </a:rPr>
              <a:t>Alicante</a:t>
            </a:r>
            <a:r>
              <a:rPr lang="cs-CZ" sz="2600" dirty="0">
                <a:solidFill>
                  <a:srgbClr val="FFFFFF"/>
                </a:solidFill>
                <a:ea typeface="Times New Roman" panose="02020603050405020304" pitchFamily="18" charset="0"/>
              </a:rPr>
              <a:t> a okolí</a:t>
            </a:r>
            <a:endParaRPr lang="cs-CZ" sz="26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FFFFFF"/>
                </a:solidFill>
              </a:rPr>
              <a:t>V den příletu jsme šli městem k pláži a hráli jsme hru ve městě, hledali jsem různé zajímavé ulice, parky, důležitá místa atd.</a:t>
            </a:r>
          </a:p>
          <a:p>
            <a:r>
              <a:rPr lang="cs-CZ" sz="2600" dirty="0">
                <a:solidFill>
                  <a:srgbClr val="FFFFFF"/>
                </a:solidFill>
              </a:rPr>
              <a:t>Navštívili jsem ostrov </a:t>
            </a:r>
            <a:r>
              <a:rPr lang="cs-CZ" sz="2600" dirty="0" err="1">
                <a:solidFill>
                  <a:srgbClr val="FFFFFF"/>
                </a:solidFill>
              </a:rPr>
              <a:t>Tabarca</a:t>
            </a:r>
            <a:r>
              <a:rPr lang="cs-CZ" sz="2600" dirty="0">
                <a:solidFill>
                  <a:srgbClr val="FFFFFF"/>
                </a:solidFill>
              </a:rPr>
              <a:t>, celý jsme ho prošli a koupali jsme se zde</a:t>
            </a:r>
          </a:p>
          <a:p>
            <a:r>
              <a:rPr lang="cs-CZ" sz="2600" dirty="0">
                <a:solidFill>
                  <a:srgbClr val="FFFFFF"/>
                </a:solidFill>
              </a:rPr>
              <a:t>Podívali jsme se na hrad Santa Barbara, do muzea figurín a muzea umění</a:t>
            </a:r>
          </a:p>
          <a:p>
            <a:r>
              <a:rPr lang="cs-CZ" sz="2600" dirty="0">
                <a:solidFill>
                  <a:srgbClr val="FFFFFF"/>
                </a:solidFill>
              </a:rPr>
              <a:t>Volný čas se ve městě dal trávit různě, někdo chodil po městě a poznával zákoutí </a:t>
            </a:r>
            <a:r>
              <a:rPr lang="cs-CZ" sz="2600" dirty="0" err="1">
                <a:solidFill>
                  <a:srgbClr val="FFFFFF"/>
                </a:solidFill>
              </a:rPr>
              <a:t>Alicante</a:t>
            </a:r>
            <a:endParaRPr lang="cs-CZ" sz="2600" dirty="0">
              <a:solidFill>
                <a:srgbClr val="FFFFFF"/>
              </a:solidFill>
            </a:endParaRPr>
          </a:p>
          <a:p>
            <a:r>
              <a:rPr lang="cs-CZ" sz="2600" dirty="0">
                <a:solidFill>
                  <a:srgbClr val="FFFFFF"/>
                </a:solidFill>
              </a:rPr>
              <a:t>Někdo se naopak rád připékal na slunci na pláži a koupal se v moři</a:t>
            </a:r>
          </a:p>
        </p:txBody>
      </p:sp>
    </p:spTree>
    <p:extLst>
      <p:ext uri="{BB962C8B-B14F-4D97-AF65-F5344CB8AC3E}">
        <p14:creationId xmlns:p14="http://schemas.microsoft.com/office/powerpoint/2010/main" val="402273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silnice, exteriér, ulice&#10;&#10;Popis byl vytvořen automaticky">
            <a:extLst>
              <a:ext uri="{FF2B5EF4-FFF2-40B4-BE49-F238E27FC236}">
                <a16:creationId xmlns:a16="http://schemas.microsoft.com/office/drawing/2014/main" id="{1284B5F9-B06F-E380-77F6-2EE77A9A5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100" b="1964"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59F65E-0B4F-20B5-5C3B-43092D67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Tecnofix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Informatica</a:t>
            </a:r>
            <a:r>
              <a:rPr lang="cs-CZ" dirty="0">
                <a:solidFill>
                  <a:srgbClr val="FFFFFF"/>
                </a:solidFill>
              </a:rPr>
              <a:t> – Ruth, Krob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42F85-BE95-527A-7CE2-14A222289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sz="2600" dirty="0">
                <a:solidFill>
                  <a:srgbClr val="FFFFFF"/>
                </a:solidFill>
                <a:ea typeface="Times New Roman" panose="02020603050405020304" pitchFamily="18" charset="0"/>
              </a:rPr>
              <a:t>F</a:t>
            </a:r>
            <a:r>
              <a:rPr lang="cs-CZ" sz="26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irma se zaměřením na výkup a opravu nefunkčních zařízení</a:t>
            </a:r>
          </a:p>
          <a:p>
            <a:r>
              <a:rPr lang="cs-CZ" sz="2600" dirty="0">
                <a:solidFill>
                  <a:srgbClr val="FFFFFF"/>
                </a:solidFill>
              </a:rPr>
              <a:t>V práci okolo 30 zaměstnanců včetně stážistů</a:t>
            </a:r>
          </a:p>
          <a:p>
            <a:r>
              <a:rPr lang="cs-CZ" sz="2600" dirty="0">
                <a:solidFill>
                  <a:srgbClr val="FFFFFF"/>
                </a:solidFill>
              </a:rPr>
              <a:t>Cesta pešky 45 minut a busem 30 minut</a:t>
            </a:r>
          </a:p>
          <a:p>
            <a:r>
              <a:rPr lang="cs-CZ" sz="2600" dirty="0">
                <a:solidFill>
                  <a:srgbClr val="FFFFFF"/>
                </a:solidFill>
              </a:rPr>
              <a:t>Dva druhy směn, ranní (10:00-14:00) a odpolední (16:00-20:00), my jsme si mohli volit, ale nikdy jsme nesměli přijít všichni na jednu směnu</a:t>
            </a:r>
          </a:p>
          <a:p>
            <a:r>
              <a:rPr lang="cs-CZ" sz="2600" dirty="0">
                <a:solidFill>
                  <a:srgbClr val="FFFFFF"/>
                </a:solidFill>
              </a:rPr>
              <a:t>Náplň práce: rozebírání PC/notebooků, výměna komponent, aktualizace driverů, instalace OS Windows, zálohování, odhalení příčiny nefunkčnosti, oprava Bluetooth, zjišťování hesel od DVR a další spousta činností</a:t>
            </a:r>
          </a:p>
          <a:p>
            <a:r>
              <a:rPr lang="cs-CZ" sz="2600" dirty="0">
                <a:solidFill>
                  <a:srgbClr val="FFFFFF"/>
                </a:solidFill>
              </a:rPr>
              <a:t>Ve firmě veselá nálada, snaha o komunikaci a vysvětlení, ve firmě byli ochotni vysvětlovat i něco navíc (oprava televize, mobilu)</a:t>
            </a:r>
            <a:endParaRPr lang="en-GB" sz="2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41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84B5F9-B06F-E380-77F6-2EE77A9A5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1" b="4791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59F65E-0B4F-20B5-5C3B-43092D67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FFFFFF"/>
                </a:solidFill>
              </a:rPr>
              <a:t>PcBox</a:t>
            </a:r>
            <a:r>
              <a:rPr lang="cs-CZ" dirty="0">
                <a:solidFill>
                  <a:srgbClr val="FFFFFF"/>
                </a:solidFill>
              </a:rPr>
              <a:t> - Loužecký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F42F85-BE95-527A-7CE2-14A222289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sz="2600" dirty="0">
                <a:solidFill>
                  <a:srgbClr val="FFFFFF"/>
                </a:solidFill>
                <a:effectLst/>
                <a:ea typeface="Times New Roman" panose="02020603050405020304" pitchFamily="18" charset="0"/>
              </a:rPr>
              <a:t>Obchod s vybavením pro počítače a servis </a:t>
            </a:r>
            <a:r>
              <a:rPr lang="cs-CZ" sz="2600" dirty="0">
                <a:solidFill>
                  <a:srgbClr val="FFFFFF"/>
                </a:solidFill>
                <a:ea typeface="Times New Roman" panose="02020603050405020304" pitchFamily="18" charset="0"/>
              </a:rPr>
              <a:t>počítačů, laptopů, mobilních telefonů</a:t>
            </a:r>
            <a:endParaRPr lang="cs-CZ" sz="2600" dirty="0">
              <a:solidFill>
                <a:srgbClr val="FFFFFF"/>
              </a:solidFill>
              <a:effectLst/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FFFFFF"/>
                </a:solidFill>
              </a:rPr>
              <a:t>Pracoval jsem společně s dvěma španělskými stážisty a třemi nadřízenými</a:t>
            </a:r>
          </a:p>
          <a:p>
            <a:r>
              <a:rPr lang="cs-CZ" sz="2600" dirty="0">
                <a:solidFill>
                  <a:srgbClr val="FFFFFF"/>
                </a:solidFill>
              </a:rPr>
              <a:t>Cesta pešky 30 minut, autobusem 15 minut</a:t>
            </a:r>
          </a:p>
          <a:p>
            <a:r>
              <a:rPr lang="cs-CZ" sz="2600" dirty="0">
                <a:solidFill>
                  <a:srgbClr val="FFFFFF"/>
                </a:solidFill>
              </a:rPr>
              <a:t>Dva druhy směn, ranní (10:00-14:00) a odpolední (16:00-20:00) jako všude kvůli siestě, volit jsem si nemohl jelikož na ranní směně bylo již dost zaměstnanců čili jsem chodil odpoledne</a:t>
            </a:r>
          </a:p>
          <a:p>
            <a:r>
              <a:rPr lang="cs-CZ" sz="2600" dirty="0">
                <a:solidFill>
                  <a:srgbClr val="FFFFFF"/>
                </a:solidFill>
              </a:rPr>
              <a:t>Náplň práce: rozebírání PC/notebooků, výměna komponent, aktualizace driverů, instalace OS Windows, zálohování, odhalení příčiny nefunkčnosti, stavění počítačů na zakázku, obsluhování anglicky mluvících zákazníků, doplňování inkoustu do cartridgí, doplňování zboží do prodejny a opravování cenovek</a:t>
            </a:r>
          </a:p>
          <a:p>
            <a:r>
              <a:rPr lang="cs-CZ" sz="2600" dirty="0">
                <a:solidFill>
                  <a:srgbClr val="FFFFFF"/>
                </a:solidFill>
              </a:rPr>
              <a:t>Kolegové a nadřízení byli přátelští, ve firmě byla kamarádská a veselá nálada, všichni byli ochotni jakékoliv nejasnosti vysvětlit, i když panovala určitá jazyková bariéra</a:t>
            </a:r>
          </a:p>
        </p:txBody>
      </p:sp>
    </p:spTree>
    <p:extLst>
      <p:ext uri="{BB962C8B-B14F-4D97-AF65-F5344CB8AC3E}">
        <p14:creationId xmlns:p14="http://schemas.microsoft.com/office/powerpoint/2010/main" val="50616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4CCF0A3-8AA4-DE47-0CBB-ADB1035F4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r="2065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EBB4C4-1E0E-FDE8-B99E-67D8C372A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rgbClr val="FFFFFF"/>
                </a:solidFill>
              </a:rPr>
              <a:t>SOMOS MOVILES CENTRO TECHNOLÓGICO</a:t>
            </a:r>
            <a:br>
              <a:rPr lang="cs-CZ" dirty="0">
                <a:solidFill>
                  <a:srgbClr val="FFFFFF"/>
                </a:solidFill>
              </a:rPr>
            </a:br>
            <a:r>
              <a:rPr lang="cs-CZ" dirty="0">
                <a:solidFill>
                  <a:srgbClr val="FFFFFF"/>
                </a:solidFill>
              </a:rPr>
              <a:t>Štika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FC1F7F-DAD2-3CC7-5410-646728A56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Firma se zabývá opravou telefonů a notebook</a:t>
            </a:r>
          </a:p>
          <a:p>
            <a:r>
              <a:rPr lang="cs-CZ" dirty="0">
                <a:solidFill>
                  <a:srgbClr val="FFFFFF"/>
                </a:solidFill>
              </a:rPr>
              <a:t>Cesta autobusem zde trvala 20 - 40 minut, záleželo na dopravní situaci</a:t>
            </a:r>
          </a:p>
          <a:p>
            <a:r>
              <a:rPr lang="cs-CZ" sz="2800" dirty="0">
                <a:solidFill>
                  <a:srgbClr val="FFFFFF"/>
                </a:solidFill>
              </a:rPr>
              <a:t>Mo</a:t>
            </a:r>
            <a:r>
              <a:rPr lang="cs-CZ" dirty="0">
                <a:solidFill>
                  <a:srgbClr val="FFFFFF"/>
                </a:solidFill>
              </a:rPr>
              <a:t>hli jsme si zvolit d</a:t>
            </a:r>
            <a:r>
              <a:rPr lang="cs-CZ" sz="2800" dirty="0">
                <a:solidFill>
                  <a:srgbClr val="FFFFFF"/>
                </a:solidFill>
              </a:rPr>
              <a:t>va druhy směn, ranní (10:00-14:00) a odpolední (16:00-20:00), já vždy chodil na ranní</a:t>
            </a:r>
          </a:p>
          <a:p>
            <a:r>
              <a:rPr lang="cs-CZ" dirty="0">
                <a:solidFill>
                  <a:srgbClr val="FFFFFF"/>
                </a:solidFill>
              </a:rPr>
              <a:t>Náplň práce: inventura (kryty, displeje, zadní sklíčka atd.), rozebírání a skládání telefonů, instalování driverů, oprava tiskárny, doplňování zboží za pult, donáška součástek, …</a:t>
            </a:r>
          </a:p>
          <a:p>
            <a:r>
              <a:rPr lang="cs-CZ" dirty="0">
                <a:solidFill>
                  <a:srgbClr val="FFFFFF"/>
                </a:solidFill>
              </a:rPr>
              <a:t>Ve firmě to bylo fajn, jen zde byla trochu jazyková bariéra, protože nikdo tam moc neuměl anglicky, ale nakonec jsme se vždy dorozuměli</a:t>
            </a:r>
          </a:p>
        </p:txBody>
      </p:sp>
    </p:spTree>
    <p:extLst>
      <p:ext uri="{BB962C8B-B14F-4D97-AF65-F5344CB8AC3E}">
        <p14:creationId xmlns:p14="http://schemas.microsoft.com/office/powerpoint/2010/main" val="707701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900</Words>
  <Application>Microsoft Office PowerPoint</Application>
  <PresentationFormat>Widescreen</PresentationFormat>
  <Paragraphs>66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Motiv Office</vt:lpstr>
      <vt:lpstr>Prezentace třídy</vt:lpstr>
      <vt:lpstr>Erasmus+</vt:lpstr>
      <vt:lpstr>Cestování po městě a přílet/odlet</vt:lpstr>
      <vt:lpstr>Ubytování</vt:lpstr>
      <vt:lpstr>Jídlo </vt:lpstr>
      <vt:lpstr>Volný čas a kultura</vt:lpstr>
      <vt:lpstr>Tecnofix Informatica – Ruth, Krob</vt:lpstr>
      <vt:lpstr>PcBox - Loužecký</vt:lpstr>
      <vt:lpstr>SOMOS MOVILES CENTRO TECHNOLÓGICO Štika</vt:lpstr>
      <vt:lpstr>Bonnie and Click Estudio diseño web y marketing – Simona Richterová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třídy</dc:title>
  <dc:creator>Michael Ruth</dc:creator>
  <cp:lastModifiedBy>Lenka Aoudj</cp:lastModifiedBy>
  <cp:revision>7</cp:revision>
  <dcterms:created xsi:type="dcterms:W3CDTF">2022-06-17T15:36:22Z</dcterms:created>
  <dcterms:modified xsi:type="dcterms:W3CDTF">2022-06-29T06:23:08Z</dcterms:modified>
</cp:coreProperties>
</file>